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46" d="100"/>
          <a:sy n="46" d="100"/>
        </p:scale>
        <p:origin x="85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991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112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970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590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686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470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134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538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000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155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767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3ABD1-176D-FD43-8538-70B9A8339E0E}" type="datetimeFigureOut">
              <a:rPr lang="es-ES_tradnl" smtClean="0"/>
              <a:t>28/09/2017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133B-D5E5-D74E-AABD-6A9ED135286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511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68" y="-360458"/>
            <a:ext cx="8948790" cy="721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2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34" y="0"/>
            <a:ext cx="445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6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0"/>
            <a:ext cx="445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2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31" y="0"/>
            <a:ext cx="4457845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58" y="0"/>
            <a:ext cx="445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99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76" y="0"/>
            <a:ext cx="445784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14" y="0"/>
            <a:ext cx="445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06" y="0"/>
            <a:ext cx="445784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23" y="0"/>
            <a:ext cx="445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4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54" y="0"/>
            <a:ext cx="445784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19" y="0"/>
            <a:ext cx="445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65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2" y="0"/>
            <a:ext cx="445784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82" y="0"/>
            <a:ext cx="445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1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16" y="0"/>
            <a:ext cx="4457845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97" y="0"/>
            <a:ext cx="445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83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22" y="0"/>
            <a:ext cx="4457845" cy="6858000"/>
          </a:xfrm>
          <a:prstGeom prst="rect">
            <a:avLst/>
          </a:prstGeom>
        </p:spPr>
      </p:pic>
      <p:pic>
        <p:nvPicPr>
          <p:cNvPr id="7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08" y="0"/>
            <a:ext cx="4457844" cy="6858000"/>
          </a:xfrm>
        </p:spPr>
      </p:pic>
    </p:spTree>
    <p:extLst>
      <p:ext uri="{BB962C8B-B14F-4D97-AF65-F5344CB8AC3E}">
        <p14:creationId xmlns:p14="http://schemas.microsoft.com/office/powerpoint/2010/main" val="13421449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Juana Aguilera Jaramillo</cp:lastModifiedBy>
  <cp:revision>3</cp:revision>
  <dcterms:created xsi:type="dcterms:W3CDTF">2017-05-15T19:49:15Z</dcterms:created>
  <dcterms:modified xsi:type="dcterms:W3CDTF">2017-09-28T15:48:24Z</dcterms:modified>
</cp:coreProperties>
</file>